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3" r:id="rId3"/>
    <p:sldId id="312" r:id="rId4"/>
    <p:sldId id="314" r:id="rId5"/>
    <p:sldId id="315" r:id="rId6"/>
    <p:sldId id="317" r:id="rId7"/>
    <p:sldId id="318" r:id="rId8"/>
    <p:sldId id="316" r:id="rId9"/>
    <p:sldId id="321" r:id="rId10"/>
    <p:sldId id="320" r:id="rId11"/>
    <p:sldId id="299" r:id="rId12"/>
    <p:sldId id="306" r:id="rId13"/>
    <p:sldId id="322" r:id="rId14"/>
    <p:sldId id="311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2"/>
    <a:srgbClr val="005072"/>
    <a:srgbClr val="FF0066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 autoAdjust="0"/>
    <p:restoredTop sz="90333" autoAdjust="0"/>
  </p:normalViewPr>
  <p:slideViewPr>
    <p:cSldViewPr snapToGrid="0">
      <p:cViewPr>
        <p:scale>
          <a:sx n="60" d="100"/>
          <a:sy n="60" d="100"/>
        </p:scale>
        <p:origin x="-564" y="-81"/>
      </p:cViewPr>
      <p:guideLst>
        <p:guide orient="horz" pos="2160"/>
        <p:guide orient="horz" pos="799"/>
        <p:guide orient="horz" pos="4319"/>
        <p:guide pos="288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53CFE3-1C39-45C6-9481-73E75F60244B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8D32CF9-5D4B-4515-9073-11DD88ED8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1C2C6-5CC8-4334-84E2-BF74855774B0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817DE-683F-48BB-B04C-D8EE8CB51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17DE-683F-48BB-B04C-D8EE8CB51A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  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FCE57D-A06A-4472-AA64-87AD0DE21D7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E641B-68CE-4442-AA84-398A03B62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418A-C719-43DA-8859-9774539E5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A563-2D0B-4B0D-98F9-9B5912236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0183-55A8-4C0F-9E5C-A69AC978C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D226F-9B27-43EB-AC79-6A121CFC7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56146-6C7C-4240-B1D7-1009967A9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4DA0-5698-4263-A3F8-3E3105881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0285-D21F-41C6-9D6A-0E65E167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57E45-E4D7-4F57-989D-F6AF3FC5B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18C0E-E26D-460B-A347-F91C292B7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B739-E7E5-45FE-956A-737AE313E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6261-7A1B-4505-806B-B1BC1053E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9742-1705-49B9-B28F-C656CB0D5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0009C930-0BD3-45E4-AAAE-9A15C3B5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lethsd.ab.ca/sapdc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Simplified Blue title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8272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</a:rPr>
              <a:t>The Revised Mathematics Program of Studies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3600" b="1" smtClean="0">
                <a:solidFill>
                  <a:schemeClr val="bg1"/>
                </a:solidFill>
              </a:rPr>
              <a:t>Grades 10–12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Information to Parents and Students 2012/2013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R.F. STAPLES MATHEMATICS DEPARTMENT</a:t>
            </a:r>
          </a:p>
        </p:txBody>
      </p:sp>
      <p:pic>
        <p:nvPicPr>
          <p:cNvPr id="2053" name="Picture 11" descr="GoA - Education 2Color U 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25" y="5892800"/>
            <a:ext cx="4146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2" descr="AB Logo green Spot_C_reverse - tagli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3" y="188913"/>
            <a:ext cx="274796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6" t="14250" r="21313" b="7500"/>
          <a:stretch/>
        </p:blipFill>
        <p:spPr bwMode="auto">
          <a:xfrm>
            <a:off x="0" y="0"/>
            <a:ext cx="8686800" cy="685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1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6" descr="Bottom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AAD2"/>
                </a:solidFill>
              </a:rPr>
              <a:t>Transitioning from Grade 9 to Grade 10</a:t>
            </a:r>
          </a:p>
        </p:txBody>
      </p:sp>
      <p:sp>
        <p:nvSpPr>
          <p:cNvPr id="8196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57200" y="1460500"/>
            <a:ext cx="8578850" cy="4525963"/>
          </a:xfrm>
        </p:spPr>
        <p:txBody>
          <a:bodyPr anchor="t"/>
          <a:lstStyle/>
          <a:p>
            <a:r>
              <a:rPr lang="en-US" sz="2400" dirty="0" smtClean="0"/>
              <a:t>Successfully complete Grade 9 Mathematics</a:t>
            </a:r>
          </a:p>
          <a:p>
            <a:pPr marL="515938" lvl="1" indent="-225425" eaLnBrk="1" hangingPunct="1">
              <a:buFont typeface="Arial" pitchFamily="34" charset="0"/>
              <a:buChar char="•"/>
              <a:defRPr/>
            </a:pPr>
            <a:r>
              <a:rPr lang="en-US" sz="2200" dirty="0" smtClean="0"/>
              <a:t>Mathematics 10C </a:t>
            </a:r>
          </a:p>
          <a:p>
            <a:pPr marL="515938" lvl="1" indent="-225425" eaLnBrk="1" hangingPunct="1">
              <a:buFont typeface="Arial" pitchFamily="34" charset="0"/>
              <a:buChar char="•"/>
              <a:defRPr/>
            </a:pPr>
            <a:r>
              <a:rPr lang="en-US" sz="2200" dirty="0" smtClean="0"/>
              <a:t>Mathematics 10-3</a:t>
            </a:r>
          </a:p>
          <a:p>
            <a:endParaRPr lang="en-US" sz="2400" dirty="0" smtClean="0"/>
          </a:p>
          <a:p>
            <a:r>
              <a:rPr lang="en-US" sz="2400" dirty="0" smtClean="0"/>
              <a:t>Unsuccessful in Grade 9 Mathematics</a:t>
            </a:r>
          </a:p>
          <a:p>
            <a:pPr marL="515938" lvl="1" indent="-225425" eaLnBrk="1" hangingPunct="1">
              <a:buFont typeface="Arial" pitchFamily="34" charset="0"/>
              <a:buChar char="•"/>
              <a:defRPr/>
            </a:pPr>
            <a:r>
              <a:rPr lang="en-US" sz="2200" dirty="0" smtClean="0"/>
              <a:t>Mathematics 10-3 and continue in -3 course sequence</a:t>
            </a:r>
          </a:p>
          <a:p>
            <a:pPr marL="515938" lvl="1" indent="-225425" eaLnBrk="1" hangingPunct="1">
              <a:buFont typeface="Arial" pitchFamily="34" charset="0"/>
              <a:buChar char="•"/>
              <a:defRPr/>
            </a:pPr>
            <a:r>
              <a:rPr lang="en-US" sz="2200" dirty="0" smtClean="0"/>
              <a:t>Mathematics 10-3 then Mathematics 10C</a:t>
            </a:r>
          </a:p>
          <a:p>
            <a:pPr marL="515938" lvl="1" indent="-225425" eaLnBrk="1" hangingPunct="1">
              <a:buFont typeface="Arial" pitchFamily="34" charset="0"/>
              <a:buChar char="•"/>
              <a:defRPr/>
            </a:pPr>
            <a:r>
              <a:rPr lang="en-US" sz="2200" dirty="0" smtClean="0"/>
              <a:t>Mathematics 10-4, if appropriate</a:t>
            </a:r>
          </a:p>
        </p:txBody>
      </p:sp>
      <p:pic>
        <p:nvPicPr>
          <p:cNvPr id="8197" name="Picture 17" descr="GoA Blue C Stacked Revers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0288" y="6165850"/>
            <a:ext cx="1519237" cy="512763"/>
          </a:xfrm>
          <a:noFill/>
        </p:spPr>
      </p:pic>
      <p:sp>
        <p:nvSpPr>
          <p:cNvPr id="8198" name="Line 22"/>
          <p:cNvSpPr>
            <a:spLocks noChangeShapeType="1"/>
          </p:cNvSpPr>
          <p:nvPr/>
        </p:nvSpPr>
        <p:spPr bwMode="auto">
          <a:xfrm>
            <a:off x="539750" y="1484313"/>
            <a:ext cx="8064500" cy="0"/>
          </a:xfrm>
          <a:prstGeom prst="line">
            <a:avLst/>
          </a:prstGeom>
          <a:noFill/>
          <a:ln w="19050">
            <a:solidFill>
              <a:srgbClr val="00507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9" name="Picture 9" descr="AB Logo green CMYK_reverse - tagli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25" y="6081713"/>
            <a:ext cx="18954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Bottom 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AAD2"/>
                </a:solidFill>
              </a:rPr>
              <a:t>Courses Eligible for Retroactive Credits</a:t>
            </a:r>
            <a:r>
              <a:rPr lang="en-US" sz="2800" dirty="0" smtClean="0"/>
              <a:t> </a:t>
            </a:r>
            <a:endParaRPr lang="en-US" sz="2800" b="1" dirty="0" smtClean="0">
              <a:solidFill>
                <a:srgbClr val="00AAD2"/>
              </a:solidFill>
            </a:endParaRPr>
          </a:p>
        </p:txBody>
      </p:sp>
      <p:pic>
        <p:nvPicPr>
          <p:cNvPr id="2053" name="Picture 17" descr="GoA Blue C Stacked Reverse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80288" y="6165850"/>
            <a:ext cx="1519237" cy="512763"/>
          </a:xfrm>
          <a:noFill/>
        </p:spPr>
      </p:pic>
      <p:pic>
        <p:nvPicPr>
          <p:cNvPr id="2055" name="Picture 9" descr="AB Logo green CMYK_reverse - taglin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25" y="6081713"/>
            <a:ext cx="18954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7900" y="1779535"/>
          <a:ext cx="717549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833"/>
                <a:gridCol w="2391833"/>
                <a:gridCol w="2391833"/>
              </a:tblGrid>
              <a:tr h="758948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Registered Course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Reported Failed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Semester/School 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Year: A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Alternative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Course Passed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Semester/School 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Year: B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Alternative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Retroactive Credits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Semester/School 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Year: B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10C 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20-3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10-3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10-3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20-4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10-4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20-1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30-2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20-2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20-2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30-3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Mathematics 20-3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t="25750" r="16062" b="8500"/>
          <a:stretch/>
        </p:blipFill>
        <p:spPr bwMode="auto">
          <a:xfrm>
            <a:off x="-1" y="0"/>
            <a:ext cx="8804953" cy="675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8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hlinkClick r:id="rId2"/>
              </a:rPr>
              <a:t>Email me at:</a:t>
            </a:r>
          </a:p>
          <a:p>
            <a:pPr lvl="1"/>
            <a:r>
              <a:rPr lang="en-US" dirty="0" smtClean="0">
                <a:hlinkClick r:id="rId2"/>
              </a:rPr>
              <a:t>pkulmatyski@phrd.ab.ca</a:t>
            </a:r>
          </a:p>
          <a:p>
            <a:pPr lvl="1"/>
            <a:r>
              <a:rPr lang="en-US" dirty="0" smtClean="0">
                <a:hlinkClick r:id="rId2"/>
              </a:rPr>
              <a:t>kszautner@phrd.ab.ca</a:t>
            </a:r>
          </a:p>
          <a:p>
            <a:pPr lvl="1"/>
            <a:r>
              <a:rPr lang="en-US" dirty="0" smtClean="0">
                <a:hlinkClick r:id="rId2"/>
              </a:rPr>
              <a:t>pouimet@phrd.ab.ca</a:t>
            </a:r>
          </a:p>
          <a:p>
            <a:pPr lvl="1"/>
            <a:r>
              <a:rPr lang="en-US" dirty="0">
                <a:hlinkClick r:id="rId2"/>
              </a:rPr>
              <a:t>Maurice.St.Denis@phrd.ab.ca</a:t>
            </a:r>
            <a:endParaRPr lang="en-US" dirty="0" smtClean="0">
              <a:hlinkClick r:id="rId2"/>
            </a:endParaRPr>
          </a:p>
          <a:p>
            <a:pPr lvl="1"/>
            <a:endParaRPr lang="en-US" dirty="0" smtClean="0">
              <a:hlinkClick r:id="rId2"/>
            </a:endParaRPr>
          </a:p>
          <a:p>
            <a:pPr lvl="1">
              <a:buFont typeface="Wingdings" pitchFamily="2" charset="2"/>
              <a:buChar char="v"/>
            </a:pPr>
            <a:endParaRPr lang="en-US" dirty="0" smtClean="0">
              <a:hlinkClick r:id="rId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6892" r="20775" b="6608"/>
          <a:stretch/>
        </p:blipFill>
        <p:spPr bwMode="auto">
          <a:xfrm>
            <a:off x="457200" y="248192"/>
            <a:ext cx="8164286" cy="645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7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17751" r="18821" b="18606"/>
          <a:stretch/>
        </p:blipFill>
        <p:spPr bwMode="auto">
          <a:xfrm>
            <a:off x="444138" y="391885"/>
            <a:ext cx="8037746" cy="61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8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t="14965" r="6607" b="27607"/>
          <a:stretch/>
        </p:blipFill>
        <p:spPr bwMode="auto">
          <a:xfrm>
            <a:off x="431073" y="261256"/>
            <a:ext cx="8328205" cy="414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4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23965" r="17697" b="11536"/>
          <a:stretch/>
        </p:blipFill>
        <p:spPr bwMode="auto">
          <a:xfrm>
            <a:off x="287383" y="222068"/>
            <a:ext cx="8138160" cy="60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6464" r="22036" b="5750"/>
          <a:stretch/>
        </p:blipFill>
        <p:spPr bwMode="auto">
          <a:xfrm>
            <a:off x="287382" y="-1"/>
            <a:ext cx="7759338" cy="62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0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3" t="14501" r="21875" b="8499"/>
          <a:stretch/>
        </p:blipFill>
        <p:spPr bwMode="auto">
          <a:xfrm>
            <a:off x="0" y="0"/>
            <a:ext cx="8641080" cy="688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6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8" t="16000" r="21500" b="7500"/>
          <a:stretch/>
        </p:blipFill>
        <p:spPr bwMode="auto">
          <a:xfrm>
            <a:off x="0" y="137159"/>
            <a:ext cx="8641080" cy="678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t="15001" r="21500" b="6499"/>
          <a:stretch/>
        </p:blipFill>
        <p:spPr bwMode="auto">
          <a:xfrm>
            <a:off x="0" y="106680"/>
            <a:ext cx="8747760" cy="675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6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121</Words>
  <Application>Microsoft Office PowerPoint</Application>
  <PresentationFormat>On-screen Show (4:3)</PresentationFormat>
  <Paragraphs>48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The Revised Mathematics Program of Studies Grades 10–12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Transitioning from Grade 9 to Grade 10</vt:lpstr>
      <vt:lpstr>Courses Eligible for Retroactive Credits </vt:lpstr>
      <vt:lpstr>PowerPoint Presentation</vt:lpstr>
      <vt:lpstr>Questions????</vt:lpstr>
    </vt:vector>
  </TitlesOfParts>
  <Company>PixelWizard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Perry Kulmatyski</cp:lastModifiedBy>
  <cp:revision>132</cp:revision>
  <dcterms:created xsi:type="dcterms:W3CDTF">2010-01-05T20:21:28Z</dcterms:created>
  <dcterms:modified xsi:type="dcterms:W3CDTF">2013-01-30T19:22:23Z</dcterms:modified>
</cp:coreProperties>
</file>